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2" r:id="rId4"/>
    <p:sldId id="258" r:id="rId5"/>
    <p:sldId id="25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22CDB1-DA6A-5E10-4A57-10E3653FF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3497E08-66AE-25E9-8D03-6D45FF0F3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848718-2951-74A6-B2D9-442D897B1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3E1032-508E-6BB4-B185-51D9028AE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3736A8-7C7C-9F30-FFB7-8711E6773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83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ECC08F-2592-EF51-D71A-DD8D730B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13A9F5-D2A9-2117-4CF6-4CCE1E3DA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968231E-4B43-0AC0-401B-E484D58D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AE55E0-601E-2830-BAF9-3B020CE6E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0F9851-F39F-383C-CADE-8C9A8B4F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37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0BD9A00-A4F0-DFD9-0DF4-98BEA258E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A55CA05-FDDA-20C7-CC51-BDAE5F236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69CCCF-3166-A3EF-6693-6C5E2BAA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FC35E9-62B5-418B-25BD-3DE7DF0C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5766EF-9898-14C3-584B-2BD9D053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38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E4A60E-88E7-3986-E019-6F1FF6A5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5CC0A8-4B51-F6F7-BDFF-01667E81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6F9AD9-1518-615B-6DB4-62D0AE73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8B3DC6-BC67-EB29-B845-DBA48488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EE031A-2F8C-A53B-AAB4-183A01DE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89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99E3C5-1A8C-40F2-EDE8-21FC1B861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0BB324-6849-685E-202C-0F9859764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D15DFE-1C68-B909-05AD-E5F07725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3638FD-ABE0-C29D-C5E6-4B2972AE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61EEA5-111D-4141-59E5-598E48B22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98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AD79B8-B110-79D2-AE33-DE50784E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0B7019-1FD8-EF7D-A991-F37B3F205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15C1EE-C2FE-F139-E526-87DAEA369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8CB3B14-B4F5-F47E-307C-3B950657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93A0D5-83B1-A91C-1144-DAEDB242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8A9395F-751C-13AA-C3B0-79FAF7CC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679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FC3B39-CBE3-DAA6-0CFB-07109E37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96EABB1-0D67-0F1B-ACF3-47C76688F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EDCF7B-0FB7-BFA2-788A-50692CB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2CC3965-3D98-84BD-38CC-4A7C98F0D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BAFD52B-B0BD-CF67-F64C-B651BFC2D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1C61CCA-5C8E-6C53-F14F-E173F44E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4B6677A-68E6-AC50-E16F-35A64F3EA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926B678-801B-2760-94E2-BB3BE4E5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33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E83CEB-B90A-A0C9-EB9F-171D64B8F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3F632DB-FC7A-A4EA-ECBA-9D698AC4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E3B4F81-B132-A02D-C80B-3C045DF3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E5ADA6-D57D-0123-36F5-1176C582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67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82FA578-1C9F-ADE4-BE35-4D6F7157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6A3E05B-8E62-374F-C85D-0E3C9B52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408F75E-5DC4-DC29-ECD8-171AD95C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38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C2E5EB-2CF0-1C02-D354-4D8D13E7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6DFCED-A66E-CA7A-4509-ACD845268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5549E6-077E-A249-79F5-1D10E5D75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709AFDA-42A5-7A21-42E0-8F83167B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BD9D1A-A7F6-2A2A-2CBC-92457B72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DBC8A8-D6AD-6298-DC6A-6F9DA4FC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7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0E369-2719-599A-EF9C-6CE9C08DE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E574FE9-C6E7-28DE-4BA2-0EC04200A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BAE3213-2D43-95E8-71A9-1717D5022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4EF3EC4-D70B-4F82-DAA0-DC5770EB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DD4F2E-DAB3-F65E-B97D-F0B9ABF7E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AAB935-CDB2-1C6E-21CA-B836DAEC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55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CF45F2C-16D0-E8D8-BA61-B2FC84FD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505B9B2-9032-60FC-0C09-E923205A1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C89B9B-48C9-9FB8-BCFE-9BDE69447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95A98-2113-4032-8498-3E1D25531B87}" type="datetimeFigureOut">
              <a:rPr lang="ko-KR" altLang="en-US" smtClean="0"/>
              <a:t>2023-06-05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484064-427C-B936-3C85-C8CB6469F8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2ADD31-1598-835C-0F77-933CA76AC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96837-4416-4A66-94DE-2571D821EE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70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4725C9E-0E9F-41AA-02AD-6ECEF6E0A92E}"/>
              </a:ext>
            </a:extLst>
          </p:cNvPr>
          <p:cNvSpPr txBox="1"/>
          <p:nvPr/>
        </p:nvSpPr>
        <p:spPr>
          <a:xfrm>
            <a:off x="7357533" y="2111146"/>
            <a:ext cx="4766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폰트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en-US" altLang="ko-K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Ramela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B1040-429A-703F-DE69-A4709BC7F190}"/>
              </a:ext>
            </a:extLst>
          </p:cNvPr>
          <p:cNvSpPr txBox="1"/>
          <p:nvPr/>
        </p:nvSpPr>
        <p:spPr>
          <a:xfrm>
            <a:off x="7357533" y="2600980"/>
            <a:ext cx="16642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mela" pitchFamily="2" charset="0"/>
                <a:ea typeface="디자인하우스 Bold" panose="020B0600000101010101" pitchFamily="50" charset="-127"/>
              </a:rPr>
              <a:t>Original</a:t>
            </a:r>
            <a:endParaRPr kumimoji="0" lang="ko-KR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amela" pitchFamily="2" charset="0"/>
              <a:ea typeface="디자인하우스 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C7333-2FFF-8E75-7A1F-6E7ED02629F2}"/>
              </a:ext>
            </a:extLst>
          </p:cNvPr>
          <p:cNvSpPr txBox="1"/>
          <p:nvPr/>
        </p:nvSpPr>
        <p:spPr>
          <a:xfrm>
            <a:off x="7339099" y="3275480"/>
            <a:ext cx="16433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mela" pitchFamily="2" charset="0"/>
                <a:ea typeface="디자인하우스 Bold" panose="020B0600000101010101" pitchFamily="50" charset="-127"/>
              </a:rPr>
              <a:t>Creative</a:t>
            </a:r>
            <a:endParaRPr kumimoji="0" lang="ko-KR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amela" pitchFamily="2" charset="0"/>
              <a:ea typeface="디자인하우스 Bold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D1ADE0-2935-73C4-AAE1-5940121C36AA}"/>
              </a:ext>
            </a:extLst>
          </p:cNvPr>
          <p:cNvSpPr txBox="1"/>
          <p:nvPr/>
        </p:nvSpPr>
        <p:spPr>
          <a:xfrm>
            <a:off x="7339099" y="3949980"/>
            <a:ext cx="19912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mela" pitchFamily="2" charset="0"/>
                <a:ea typeface="디자인하우스 Bold" panose="020B0600000101010101" pitchFamily="50" charset="-127"/>
              </a:rPr>
              <a:t>Attractive</a:t>
            </a:r>
            <a:endParaRPr kumimoji="0" lang="ko-KR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amela" pitchFamily="2" charset="0"/>
              <a:ea typeface="디자인하우스 Bold" panose="020B0600000101010101" pitchFamily="50" charset="-127"/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1E79A62-39BB-4840-7276-FD9B1A8B9323}"/>
              </a:ext>
            </a:extLst>
          </p:cNvPr>
          <p:cNvCxnSpPr/>
          <p:nvPr/>
        </p:nvCxnSpPr>
        <p:spPr>
          <a:xfrm>
            <a:off x="6951133" y="2091267"/>
            <a:ext cx="0" cy="2479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812B54A-D744-EB64-35D5-5AFA3D5F1841}"/>
              </a:ext>
            </a:extLst>
          </p:cNvPr>
          <p:cNvSpPr txBox="1"/>
          <p:nvPr/>
        </p:nvSpPr>
        <p:spPr>
          <a:xfrm>
            <a:off x="1064074" y="2813815"/>
            <a:ext cx="5585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400" dirty="0">
                <a:solidFill>
                  <a:schemeClr val="bg1"/>
                </a:solidFill>
                <a:latin typeface="디자인하우스 Bold" panose="020B0600000101010101" pitchFamily="50" charset="-127"/>
                <a:ea typeface="디자인하우스 Bold" panose="020B0600000101010101" pitchFamily="50" charset="-127"/>
              </a:rPr>
              <a:t>BTL Dream Factory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1F69CC5C-69D2-53B0-5243-D8918A2C6893}"/>
              </a:ext>
            </a:extLst>
          </p:cNvPr>
          <p:cNvGrpSpPr/>
          <p:nvPr/>
        </p:nvGrpSpPr>
        <p:grpSpPr>
          <a:xfrm>
            <a:off x="2397336" y="3335850"/>
            <a:ext cx="2918659" cy="991183"/>
            <a:chOff x="3127079" y="3273704"/>
            <a:chExt cx="2918659" cy="9911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B417E6-8FB9-0943-8D1D-5C6E784207F1}"/>
                </a:ext>
              </a:extLst>
            </p:cNvPr>
            <p:cNvSpPr txBox="1"/>
            <p:nvPr/>
          </p:nvSpPr>
          <p:spPr>
            <a:xfrm>
              <a:off x="3127079" y="3341557"/>
              <a:ext cx="107433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5400" dirty="0">
                  <a:solidFill>
                    <a:schemeClr val="bg1"/>
                  </a:solidFill>
                  <a:latin typeface="디자인하우스 Bold" panose="020B0600000101010101" pitchFamily="50" charset="-127"/>
                  <a:ea typeface="디자인하우스 Bold" panose="020B0600000101010101" pitchFamily="50" charset="-127"/>
                </a:rPr>
                <a:t>It’s</a:t>
              </a:r>
              <a:endParaRPr lang="ko-KR" altLang="en-US" sz="5400" dirty="0">
                <a:solidFill>
                  <a:schemeClr val="bg1"/>
                </a:solidFill>
                <a:latin typeface="디자인하우스 Bold" panose="020B0600000101010101" pitchFamily="50" charset="-127"/>
                <a:ea typeface="디자인하우스 Bold" panose="020B0600000101010101" pitchFamily="50" charset="-127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833E540-879C-1EA2-707A-69787C78D23A}"/>
                </a:ext>
              </a:extLst>
            </p:cNvPr>
            <p:cNvSpPr txBox="1"/>
            <p:nvPr/>
          </p:nvSpPr>
          <p:spPr>
            <a:xfrm rot="20700000">
              <a:off x="4086547" y="3273704"/>
              <a:ext cx="19591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Ramela" pitchFamily="2" charset="0"/>
                  <a:ea typeface="디자인하우스 Bold" panose="020B0600000101010101" pitchFamily="50" charset="-127"/>
                </a:rPr>
                <a:t>Original</a:t>
              </a:r>
              <a:endParaRPr kumimoji="0" lang="ko-KR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mela" pitchFamily="2" charset="0"/>
                <a:ea typeface="디자인하우스 Bold" panose="020B0600000101010101" pitchFamily="50" charset="-127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1D70DA4-F8EE-90CE-525C-5643CDF07F33}"/>
              </a:ext>
            </a:extLst>
          </p:cNvPr>
          <p:cNvSpPr txBox="1"/>
          <p:nvPr/>
        </p:nvSpPr>
        <p:spPr>
          <a:xfrm>
            <a:off x="2956419" y="2231648"/>
            <a:ext cx="18004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400" dirty="0">
                <a:solidFill>
                  <a:schemeClr val="bg1"/>
                </a:solidFill>
                <a:latin typeface="디자인하우스 Bold" panose="020B0600000101010101" pitchFamily="50" charset="-127"/>
                <a:ea typeface="디자인하우스 Bold" panose="020B0600000101010101" pitchFamily="50" charset="-127"/>
              </a:rPr>
              <a:t>AFEW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CD0053-9128-8B32-BD1E-31FBAD68EF1A}"/>
              </a:ext>
            </a:extLst>
          </p:cNvPr>
          <p:cNvSpPr txBox="1"/>
          <p:nvPr/>
        </p:nvSpPr>
        <p:spPr>
          <a:xfrm>
            <a:off x="7357533" y="1800427"/>
            <a:ext cx="4766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폰트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</a:rPr>
              <a:t>디자인하우스 </a:t>
            </a:r>
            <a:r>
              <a:rPr lang="en-US" altLang="ko-KR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</a:rPr>
              <a:t>Bold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EDD7F6C-ACA4-EDF1-6F68-22430520D362}"/>
              </a:ext>
            </a:extLst>
          </p:cNvPr>
          <p:cNvSpPr/>
          <p:nvPr/>
        </p:nvSpPr>
        <p:spPr>
          <a:xfrm>
            <a:off x="1" y="-6772"/>
            <a:ext cx="1677880" cy="1436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웹 버전</a:t>
            </a:r>
            <a:endParaRPr lang="en-US" altLang="ko-KR" dirty="0"/>
          </a:p>
          <a:p>
            <a:pPr algn="ctr"/>
            <a:r>
              <a:rPr lang="ko-KR" altLang="en-US" dirty="0"/>
              <a:t>배열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가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961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5812B54A-D744-EB64-35D5-5AFA3D5F1841}"/>
              </a:ext>
            </a:extLst>
          </p:cNvPr>
          <p:cNvSpPr txBox="1"/>
          <p:nvPr/>
        </p:nvSpPr>
        <p:spPr>
          <a:xfrm>
            <a:off x="3678531" y="2813815"/>
            <a:ext cx="4403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디자인하우스 Bold" panose="020B0600000101010101" pitchFamily="50" charset="-127"/>
                <a:ea typeface="디자인하우스 Bold" panose="020B0600000101010101" pitchFamily="50" charset="-127"/>
                <a:cs typeface="+mn-cs"/>
              </a:rPr>
              <a:t>Dream Factory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1F69CC5C-69D2-53B0-5243-D8918A2C6893}"/>
              </a:ext>
            </a:extLst>
          </p:cNvPr>
          <p:cNvGrpSpPr/>
          <p:nvPr/>
        </p:nvGrpSpPr>
        <p:grpSpPr>
          <a:xfrm>
            <a:off x="4421087" y="3335850"/>
            <a:ext cx="2918659" cy="991183"/>
            <a:chOff x="3127079" y="3273704"/>
            <a:chExt cx="2918659" cy="9911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B417E6-8FB9-0943-8D1D-5C6E784207F1}"/>
                </a:ext>
              </a:extLst>
            </p:cNvPr>
            <p:cNvSpPr txBox="1"/>
            <p:nvPr/>
          </p:nvSpPr>
          <p:spPr>
            <a:xfrm>
              <a:off x="3127079" y="3341557"/>
              <a:ext cx="107433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디자인하우스 Bold" panose="020B0600000101010101" pitchFamily="50" charset="-127"/>
                  <a:ea typeface="디자인하우스 Bold" panose="020B0600000101010101" pitchFamily="50" charset="-127"/>
                  <a:cs typeface="+mn-cs"/>
                </a:rPr>
                <a:t>It’s</a:t>
              </a:r>
              <a:endParaRPr kumimoji="0" lang="ko-KR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디자인하우스 Bold" panose="020B0600000101010101" pitchFamily="50" charset="-127"/>
                <a:ea typeface="디자인하우스 Bold" panose="020B0600000101010101" pitchFamily="50" charset="-127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833E540-879C-1EA2-707A-69787C78D23A}"/>
                </a:ext>
              </a:extLst>
            </p:cNvPr>
            <p:cNvSpPr txBox="1"/>
            <p:nvPr/>
          </p:nvSpPr>
          <p:spPr>
            <a:xfrm rot="20700000">
              <a:off x="4086547" y="3273704"/>
              <a:ext cx="19591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Ramela" pitchFamily="2" charset="0"/>
                  <a:ea typeface="디자인하우스 Bold" panose="020B0600000101010101" pitchFamily="50" charset="-127"/>
                  <a:cs typeface="+mn-cs"/>
                </a:rPr>
                <a:t>Original</a:t>
              </a:r>
              <a:endParaRPr kumimoji="0" lang="ko-KR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amela" pitchFamily="2" charset="0"/>
                <a:ea typeface="디자인하우스 Bold" panose="020B0600000101010101" pitchFamily="50" charset="-127"/>
                <a:cs typeface="+mn-cs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1D70DA4-F8EE-90CE-525C-5643CDF07F33}"/>
              </a:ext>
            </a:extLst>
          </p:cNvPr>
          <p:cNvSpPr txBox="1"/>
          <p:nvPr/>
        </p:nvSpPr>
        <p:spPr>
          <a:xfrm>
            <a:off x="4389463" y="2231648"/>
            <a:ext cx="2981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디자인하우스 Bold" panose="020B0600000101010101" pitchFamily="50" charset="-127"/>
                <a:ea typeface="디자인하우스 Bold" panose="020B0600000101010101" pitchFamily="50" charset="-127"/>
                <a:cs typeface="+mn-cs"/>
              </a:rPr>
              <a:t>AFEW BTL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5A734533-0F30-326B-E599-7FD76113C80E}"/>
              </a:ext>
            </a:extLst>
          </p:cNvPr>
          <p:cNvGrpSpPr/>
          <p:nvPr/>
        </p:nvGrpSpPr>
        <p:grpSpPr>
          <a:xfrm>
            <a:off x="3151573" y="0"/>
            <a:ext cx="5273336" cy="6857999"/>
            <a:chOff x="1305017" y="186431"/>
            <a:chExt cx="5273336" cy="5939161"/>
          </a:xfrm>
        </p:grpSpPr>
        <p:cxnSp>
          <p:nvCxnSpPr>
            <p:cNvPr id="3" name="직선 연결선 2">
              <a:extLst>
                <a:ext uri="{FF2B5EF4-FFF2-40B4-BE49-F238E27FC236}">
                  <a16:creationId xmlns:a16="http://schemas.microsoft.com/office/drawing/2014/main" id="{0E29FBF5-2960-D460-AE64-9B9EDDAF5B4C}"/>
                </a:ext>
              </a:extLst>
            </p:cNvPr>
            <p:cNvCxnSpPr/>
            <p:nvPr/>
          </p:nvCxnSpPr>
          <p:spPr>
            <a:xfrm>
              <a:off x="1305017" y="186431"/>
              <a:ext cx="0" cy="593916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CE14176B-58D8-A7E7-1A18-4BADA7EEECD9}"/>
                </a:ext>
              </a:extLst>
            </p:cNvPr>
            <p:cNvCxnSpPr/>
            <p:nvPr/>
          </p:nvCxnSpPr>
          <p:spPr>
            <a:xfrm>
              <a:off x="6578353" y="186431"/>
              <a:ext cx="0" cy="593916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직사각형 5">
            <a:extLst>
              <a:ext uri="{FF2B5EF4-FFF2-40B4-BE49-F238E27FC236}">
                <a16:creationId xmlns:a16="http://schemas.microsoft.com/office/drawing/2014/main" id="{787665B3-07EF-D211-6457-5A37429680D8}"/>
              </a:ext>
            </a:extLst>
          </p:cNvPr>
          <p:cNvSpPr/>
          <p:nvPr/>
        </p:nvSpPr>
        <p:spPr>
          <a:xfrm>
            <a:off x="1" y="1"/>
            <a:ext cx="1642368" cy="1278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모바일 버전</a:t>
            </a:r>
            <a:endParaRPr lang="en-US" altLang="ko-KR" dirty="0"/>
          </a:p>
          <a:p>
            <a:pPr algn="ctr"/>
            <a:r>
              <a:rPr lang="ko-KR" altLang="en-US" dirty="0"/>
              <a:t>배열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나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99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F280A8F6-077C-8379-1B02-EA3D819484D9}"/>
              </a:ext>
            </a:extLst>
          </p:cNvPr>
          <p:cNvGrpSpPr/>
          <p:nvPr/>
        </p:nvGrpSpPr>
        <p:grpSpPr>
          <a:xfrm>
            <a:off x="965200" y="1779713"/>
            <a:ext cx="5906324" cy="2791215"/>
            <a:chOff x="965200" y="1779713"/>
            <a:chExt cx="5906324" cy="2791215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5C5EE787-2D45-D7B8-5F22-8F72EA15D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5200" y="1779713"/>
              <a:ext cx="5906324" cy="2791215"/>
            </a:xfrm>
            <a:prstGeom prst="rect">
              <a:avLst/>
            </a:prstGeom>
          </p:spPr>
        </p:pic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4E917873-CA1A-D623-BECD-0013A42F143D}"/>
                </a:ext>
              </a:extLst>
            </p:cNvPr>
            <p:cNvSpPr/>
            <p:nvPr/>
          </p:nvSpPr>
          <p:spPr>
            <a:xfrm>
              <a:off x="3062796" y="3474230"/>
              <a:ext cx="2769833" cy="951499"/>
            </a:xfrm>
            <a:prstGeom prst="rect">
              <a:avLst/>
            </a:prstGeom>
            <a:solidFill>
              <a:srgbClr val="1B1A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llura" panose="02000000000000000000" pitchFamily="50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4725C9E-0E9F-41AA-02AD-6ECEF6E0A92E}"/>
              </a:ext>
            </a:extLst>
          </p:cNvPr>
          <p:cNvSpPr txBox="1"/>
          <p:nvPr/>
        </p:nvSpPr>
        <p:spPr>
          <a:xfrm>
            <a:off x="7357533" y="2111146"/>
            <a:ext cx="4766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폰트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: Allura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B1040-429A-703F-DE69-A4709BC7F190}"/>
              </a:ext>
            </a:extLst>
          </p:cNvPr>
          <p:cNvSpPr txBox="1"/>
          <p:nvPr/>
        </p:nvSpPr>
        <p:spPr>
          <a:xfrm>
            <a:off x="7357533" y="2600980"/>
            <a:ext cx="2024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llura" panose="02000000000000000000" pitchFamily="50" charset="0"/>
                <a:ea typeface="디자인하우스 Bold" panose="020B0600000101010101" pitchFamily="50" charset="-127"/>
              </a:rPr>
              <a:t>Original</a:t>
            </a:r>
            <a:endParaRPr kumimoji="0" lang="ko-KR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llura" panose="02000000000000000000" pitchFamily="50" charset="0"/>
              <a:ea typeface="디자인하우스 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C7333-2FFF-8E75-7A1F-6E7ED02629F2}"/>
              </a:ext>
            </a:extLst>
          </p:cNvPr>
          <p:cNvSpPr txBox="1"/>
          <p:nvPr/>
        </p:nvSpPr>
        <p:spPr>
          <a:xfrm>
            <a:off x="7339099" y="3275480"/>
            <a:ext cx="1851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llura" panose="02000000000000000000" pitchFamily="50" charset="0"/>
                <a:ea typeface="디자인하우스 Bold" panose="020B0600000101010101" pitchFamily="50" charset="-127"/>
              </a:rPr>
              <a:t>Creative</a:t>
            </a:r>
            <a:endParaRPr kumimoji="0" lang="ko-KR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llura" panose="02000000000000000000" pitchFamily="50" charset="0"/>
              <a:ea typeface="디자인하우스 Bold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D1ADE0-2935-73C4-AAE1-5940121C36AA}"/>
              </a:ext>
            </a:extLst>
          </p:cNvPr>
          <p:cNvSpPr txBox="1"/>
          <p:nvPr/>
        </p:nvSpPr>
        <p:spPr>
          <a:xfrm>
            <a:off x="7339099" y="3949980"/>
            <a:ext cx="22317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llura" panose="02000000000000000000" pitchFamily="50" charset="0"/>
                <a:ea typeface="디자인하우스 Bold" panose="020B0600000101010101" pitchFamily="50" charset="-127"/>
              </a:rPr>
              <a:t>Attractive</a:t>
            </a:r>
            <a:endParaRPr kumimoji="0" lang="ko-KR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llura" panose="02000000000000000000" pitchFamily="50" charset="0"/>
              <a:ea typeface="디자인하우스 Bold" panose="020B0600000101010101" pitchFamily="50" charset="-127"/>
            </a:endParaRP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1E79A62-39BB-4840-7276-FD9B1A8B9323}"/>
              </a:ext>
            </a:extLst>
          </p:cNvPr>
          <p:cNvCxnSpPr/>
          <p:nvPr/>
        </p:nvCxnSpPr>
        <p:spPr>
          <a:xfrm>
            <a:off x="6951133" y="2091267"/>
            <a:ext cx="0" cy="2479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2C5B65F-F386-39C0-D9E1-4CDD5FD20FDC}"/>
              </a:ext>
            </a:extLst>
          </p:cNvPr>
          <p:cNvSpPr txBox="1"/>
          <p:nvPr/>
        </p:nvSpPr>
        <p:spPr>
          <a:xfrm>
            <a:off x="3131761" y="3418744"/>
            <a:ext cx="2024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llura" panose="02000000000000000000" pitchFamily="50" charset="0"/>
                <a:ea typeface="디자인하우스 Bold" panose="020B0600000101010101" pitchFamily="50" charset="-127"/>
              </a:rPr>
              <a:t>Original</a:t>
            </a:r>
            <a:endParaRPr kumimoji="0" lang="ko-KR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llura" panose="02000000000000000000" pitchFamily="50" charset="0"/>
              <a:ea typeface="디자인하우스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840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51E79A62-39BB-4840-7276-FD9B1A8B9323}"/>
              </a:ext>
            </a:extLst>
          </p:cNvPr>
          <p:cNvCxnSpPr/>
          <p:nvPr/>
        </p:nvCxnSpPr>
        <p:spPr>
          <a:xfrm>
            <a:off x="6951133" y="2091267"/>
            <a:ext cx="0" cy="2479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5BD55DD-B173-AD5D-7C2C-5F0B472FA78B}"/>
              </a:ext>
            </a:extLst>
          </p:cNvPr>
          <p:cNvSpPr txBox="1"/>
          <p:nvPr/>
        </p:nvSpPr>
        <p:spPr>
          <a:xfrm>
            <a:off x="7375967" y="2111146"/>
            <a:ext cx="16621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rgbClr val="FFC000"/>
                </a:solidFill>
                <a:latin typeface="BETTER ROLLING Personal Use" pitchFamily="2" charset="0"/>
              </a:rPr>
              <a:t>ORIGINAL</a:t>
            </a:r>
            <a:endParaRPr lang="ko-KR" altLang="en-US" sz="6600" dirty="0">
              <a:solidFill>
                <a:srgbClr val="FFC000"/>
              </a:solidFill>
              <a:latin typeface="BETTER ROLLING Personal Use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BF108-79FA-0642-D32A-B73C09C7A7BB}"/>
              </a:ext>
            </a:extLst>
          </p:cNvPr>
          <p:cNvSpPr txBox="1"/>
          <p:nvPr/>
        </p:nvSpPr>
        <p:spPr>
          <a:xfrm>
            <a:off x="7357533" y="2785646"/>
            <a:ext cx="15888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rgbClr val="FFC000"/>
                </a:solidFill>
                <a:latin typeface="BETTER ROLLING Personal Use" pitchFamily="2" charset="0"/>
              </a:rPr>
              <a:t>CREATIVE</a:t>
            </a:r>
            <a:endParaRPr lang="ko-KR" altLang="en-US" sz="6600" dirty="0">
              <a:solidFill>
                <a:srgbClr val="FFC000"/>
              </a:solidFill>
              <a:latin typeface="BETTER ROLLING Personal Use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94B42-C2E5-09B6-0372-3BB2B76AFB81}"/>
              </a:ext>
            </a:extLst>
          </p:cNvPr>
          <p:cNvSpPr txBox="1"/>
          <p:nvPr/>
        </p:nvSpPr>
        <p:spPr>
          <a:xfrm>
            <a:off x="7357533" y="3460146"/>
            <a:ext cx="18646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rgbClr val="FFC000"/>
                </a:solidFill>
                <a:latin typeface="BETTER ROLLING Personal Use" pitchFamily="2" charset="0"/>
              </a:rPr>
              <a:t>ATTRACTIVE</a:t>
            </a:r>
            <a:endParaRPr lang="ko-KR" altLang="en-US" sz="6600" dirty="0">
              <a:solidFill>
                <a:srgbClr val="FFC000"/>
              </a:solidFill>
              <a:latin typeface="BETTER ROLLING Personal Use" pitchFamily="2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C689AC77-C349-E4F1-8588-2FF69552B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61" y="1693976"/>
            <a:ext cx="5772956" cy="296268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83DCA53-DA96-E1D4-7234-AAAD76C58831}"/>
              </a:ext>
            </a:extLst>
          </p:cNvPr>
          <p:cNvSpPr txBox="1"/>
          <p:nvPr/>
        </p:nvSpPr>
        <p:spPr>
          <a:xfrm>
            <a:off x="7357533" y="2111146"/>
            <a:ext cx="4766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폰트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: BETTER ROLLING Personal Use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01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4A65B1ED-44E1-9DB7-56F2-FC6B4BEC14C7}"/>
              </a:ext>
            </a:extLst>
          </p:cNvPr>
          <p:cNvGrpSpPr/>
          <p:nvPr/>
        </p:nvGrpSpPr>
        <p:grpSpPr>
          <a:xfrm>
            <a:off x="0" y="0"/>
            <a:ext cx="9495692" cy="6858000"/>
            <a:chOff x="0" y="0"/>
            <a:chExt cx="9495692" cy="6858000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86DF92A7-5642-4F9A-BD33-91724F358D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495692" cy="6858000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3A714E24-4C32-933D-B0B1-350A1A33C089}"/>
                </a:ext>
              </a:extLst>
            </p:cNvPr>
            <p:cNvSpPr/>
            <p:nvPr/>
          </p:nvSpPr>
          <p:spPr>
            <a:xfrm>
              <a:off x="4174067" y="2878667"/>
              <a:ext cx="2396066" cy="635000"/>
            </a:xfrm>
            <a:prstGeom prst="rect">
              <a:avLst/>
            </a:prstGeom>
            <a:solidFill>
              <a:srgbClr val="1B1A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1895EE5-5A3F-8AE5-912C-DAB7BB279598}"/>
              </a:ext>
            </a:extLst>
          </p:cNvPr>
          <p:cNvSpPr txBox="1"/>
          <p:nvPr/>
        </p:nvSpPr>
        <p:spPr>
          <a:xfrm>
            <a:off x="12412133" y="2905780"/>
            <a:ext cx="1832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rgbClr val="FFC000"/>
                </a:solidFill>
                <a:latin typeface="Segoe Script" panose="030B0504020000000003" pitchFamily="66" charset="0"/>
                <a:ea typeface="디자인하우스 Bold" panose="020B0600000101010101" pitchFamily="50" charset="-127"/>
              </a:rPr>
              <a:t>Original</a:t>
            </a:r>
            <a:endParaRPr lang="ko-KR" altLang="en-US" sz="2800" dirty="0">
              <a:solidFill>
                <a:srgbClr val="FFC000"/>
              </a:solidFill>
              <a:latin typeface="Segoe Script" panose="030B0504020000000003" pitchFamily="66" charset="0"/>
              <a:ea typeface="디자인하우스 Bold" panose="020B0600000101010101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006267-FBD6-EEA1-6009-4D45C60F29C1}"/>
              </a:ext>
            </a:extLst>
          </p:cNvPr>
          <p:cNvSpPr txBox="1"/>
          <p:nvPr/>
        </p:nvSpPr>
        <p:spPr>
          <a:xfrm>
            <a:off x="12393699" y="3580280"/>
            <a:ext cx="1758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rgbClr val="FFC000"/>
                </a:solidFill>
                <a:latin typeface="Segoe Script" panose="030B0504020000000003" pitchFamily="66" charset="0"/>
                <a:ea typeface="디자인하우스 Bold" panose="020B0600000101010101" pitchFamily="50" charset="-127"/>
              </a:rPr>
              <a:t>Creative</a:t>
            </a:r>
            <a:endParaRPr lang="ko-KR" altLang="en-US" sz="2800" dirty="0">
              <a:solidFill>
                <a:srgbClr val="FFC000"/>
              </a:solidFill>
              <a:latin typeface="Segoe Script" panose="030B0504020000000003" pitchFamily="66" charset="0"/>
              <a:ea typeface="디자인하우스 Bold" panose="020B0600000101010101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30B96C-3251-E349-DE2F-62BEDB815BC8}"/>
              </a:ext>
            </a:extLst>
          </p:cNvPr>
          <p:cNvSpPr txBox="1"/>
          <p:nvPr/>
        </p:nvSpPr>
        <p:spPr>
          <a:xfrm>
            <a:off x="12393699" y="4254780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rgbClr val="FFC000"/>
                </a:solidFill>
                <a:latin typeface="Segoe Script" panose="030B0504020000000003" pitchFamily="66" charset="0"/>
                <a:ea typeface="디자인하우스 Bold" panose="020B0600000101010101" pitchFamily="50" charset="-127"/>
              </a:rPr>
              <a:t>Attractive</a:t>
            </a:r>
            <a:endParaRPr lang="ko-KR" altLang="en-US" sz="2800" dirty="0">
              <a:solidFill>
                <a:srgbClr val="FFC000"/>
              </a:solidFill>
              <a:latin typeface="Segoe Script" panose="030B0504020000000003" pitchFamily="66" charset="0"/>
              <a:ea typeface="디자인하우스 Bold" panose="020B0600000101010101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4262014-E0EA-ADE1-69D5-05344B27E01F}"/>
              </a:ext>
            </a:extLst>
          </p:cNvPr>
          <p:cNvSpPr/>
          <p:nvPr/>
        </p:nvSpPr>
        <p:spPr>
          <a:xfrm>
            <a:off x="2277035" y="1730188"/>
            <a:ext cx="5486400" cy="1850092"/>
          </a:xfrm>
          <a:prstGeom prst="rect">
            <a:avLst/>
          </a:prstGeom>
          <a:solidFill>
            <a:srgbClr val="1B1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FBCD85A6-18A1-4253-01A4-1CE7BD1DA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103" y="1686054"/>
            <a:ext cx="5408322" cy="229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9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53</Words>
  <Application>Microsoft Office PowerPoint</Application>
  <PresentationFormat>와이드스크린</PresentationFormat>
  <Paragraphs>33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디자인하우스 Bold</vt:lpstr>
      <vt:lpstr>맑은 고딕</vt:lpstr>
      <vt:lpstr>Allura</vt:lpstr>
      <vt:lpstr>Arial</vt:lpstr>
      <vt:lpstr>BETTER ROLLING Personal Use</vt:lpstr>
      <vt:lpstr>Ramela</vt:lpstr>
      <vt:lpstr>Segoe Script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dtyj</dc:creator>
  <cp:lastModifiedBy>dtyj</cp:lastModifiedBy>
  <cp:revision>2</cp:revision>
  <dcterms:created xsi:type="dcterms:W3CDTF">2023-06-05T05:54:59Z</dcterms:created>
  <dcterms:modified xsi:type="dcterms:W3CDTF">2023-06-05T06:47:47Z</dcterms:modified>
</cp:coreProperties>
</file>